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36ED2-4D43-433A-9D72-B1CE41B2FCD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10F4BF7F-9C7B-45AA-A577-592E5D8D997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36ED2-4D43-433A-9D72-B1CE41B2FCD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BF7F-9C7B-45AA-A577-592E5D8D99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36ED2-4D43-433A-9D72-B1CE41B2FCD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BF7F-9C7B-45AA-A577-592E5D8D99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36ED2-4D43-433A-9D72-B1CE41B2FCD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BF7F-9C7B-45AA-A577-592E5D8D997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36ED2-4D43-433A-9D72-B1CE41B2FCD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0F4BF7F-9C7B-45AA-A577-592E5D8D997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36ED2-4D43-433A-9D72-B1CE41B2FCD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BF7F-9C7B-45AA-A577-592E5D8D997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36ED2-4D43-433A-9D72-B1CE41B2FCD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BF7F-9C7B-45AA-A577-592E5D8D99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36ED2-4D43-433A-9D72-B1CE41B2FCD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BF7F-9C7B-45AA-A577-592E5D8D99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36ED2-4D43-433A-9D72-B1CE41B2FCD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BF7F-9C7B-45AA-A577-592E5D8D99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36ED2-4D43-433A-9D72-B1CE41B2FCD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BF7F-9C7B-45AA-A577-592E5D8D99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36ED2-4D43-433A-9D72-B1CE41B2FCD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10F4BF7F-9C7B-45AA-A577-592E5D8D997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7836ED2-4D43-433A-9D72-B1CE41B2FCD7}" type="datetimeFigureOut">
              <a:rPr lang="en-US" smtClean="0"/>
              <a:t>12/1/2024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10F4BF7F-9C7B-45AA-A577-592E5D8D997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b="1" smtClean="0"/>
              <a:t>MBO (MANAGEMENT BY OBJECTIVES)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MBO (MANAGEMENT BY OBJECTIVES)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n-US" dirty="0" smtClean="0"/>
              <a:t>Every institution or </a:t>
            </a:r>
            <a:r>
              <a:rPr lang="en-US" dirty="0" err="1" smtClean="0"/>
              <a:t>organisation</a:t>
            </a:r>
            <a:r>
              <a:rPr lang="en-US" dirty="0" smtClean="0"/>
              <a:t> is established for the purpose of achieving some objectives. An individual who starts a business has the objective of earning profits. The objective may differ from one </a:t>
            </a:r>
            <a:r>
              <a:rPr lang="en-US" dirty="0" err="1" smtClean="0"/>
              <a:t>organisation</a:t>
            </a:r>
            <a:r>
              <a:rPr lang="en-US" dirty="0" smtClean="0"/>
              <a:t> to another </a:t>
            </a:r>
            <a:r>
              <a:rPr lang="en-US" dirty="0" err="1" smtClean="0"/>
              <a:t>organisation</a:t>
            </a:r>
            <a:r>
              <a:rPr lang="en-US" dirty="0" smtClean="0"/>
              <a:t>. </a:t>
            </a:r>
          </a:p>
          <a:p>
            <a:pPr algn="just">
              <a:buNone/>
            </a:pPr>
            <a:r>
              <a:rPr lang="en-US" dirty="0" smtClean="0"/>
              <a:t>MBO (Management by Objectives) is a management system in which each member of the </a:t>
            </a:r>
            <a:r>
              <a:rPr lang="en-US" dirty="0" err="1" smtClean="0"/>
              <a:t>organisation</a:t>
            </a:r>
            <a:r>
              <a:rPr lang="en-US" dirty="0" smtClean="0"/>
              <a:t> effectively participates and involves oneself. This system gives full scope to the individual strength and responsibility. MBO </a:t>
            </a:r>
            <a:r>
              <a:rPr lang="en-US" dirty="0" err="1" smtClean="0"/>
              <a:t>harmonises</a:t>
            </a:r>
            <a:r>
              <a:rPr lang="en-US" dirty="0" smtClean="0"/>
              <a:t> the goal of an individual with the </a:t>
            </a:r>
            <a:r>
              <a:rPr lang="en-US" dirty="0" err="1" smtClean="0"/>
              <a:t>organisation’s</a:t>
            </a:r>
            <a:r>
              <a:rPr lang="en-US" dirty="0" smtClean="0"/>
              <a:t> goal. It creates self control and motivates the manager into action before somebody tells him/her to do something. It is a strategic approach to enhance the performance of an organization. It is a process where the goals of the organization are defined and conveyed by the management to the members of the organization. Meaning and Definition of Objectives 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Features of MBO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dirty="0" smtClean="0"/>
              <a:t>The following are the features of MBO: </a:t>
            </a:r>
          </a:p>
          <a:p>
            <a:pPr algn="just">
              <a:buNone/>
            </a:pPr>
            <a:r>
              <a:rPr lang="en-US" dirty="0" smtClean="0"/>
              <a:t>• Integrates the goals of an </a:t>
            </a:r>
            <a:r>
              <a:rPr lang="en-US" dirty="0" err="1" smtClean="0"/>
              <a:t>organisation</a:t>
            </a:r>
            <a:r>
              <a:rPr lang="en-US" dirty="0" smtClean="0"/>
              <a:t> and individuals, leading to an effective management system. </a:t>
            </a:r>
          </a:p>
          <a:p>
            <a:pPr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Emphasises</a:t>
            </a:r>
            <a:r>
              <a:rPr lang="en-US" dirty="0" smtClean="0"/>
              <a:t> on the effective performance. </a:t>
            </a:r>
          </a:p>
          <a:p>
            <a:pPr algn="just">
              <a:buNone/>
            </a:pPr>
            <a:r>
              <a:rPr lang="en-US" dirty="0" smtClean="0"/>
              <a:t>• Combines the long term and the short term goals. </a:t>
            </a:r>
          </a:p>
          <a:p>
            <a:pPr algn="just">
              <a:buNone/>
            </a:pPr>
            <a:r>
              <a:rPr lang="en-US" dirty="0" smtClean="0"/>
              <a:t>• Constant attention to refine, modify and improve the goals with changing times. </a:t>
            </a:r>
          </a:p>
          <a:p>
            <a:pPr algn="just">
              <a:buNone/>
            </a:pPr>
            <a:r>
              <a:rPr lang="en-US" dirty="0" smtClean="0"/>
              <a:t>• </a:t>
            </a:r>
            <a:r>
              <a:rPr lang="en-US" dirty="0" err="1" smtClean="0"/>
              <a:t>Recognises</a:t>
            </a:r>
            <a:r>
              <a:rPr lang="en-US" dirty="0" smtClean="0"/>
              <a:t> participation of employees in goal setting process. </a:t>
            </a:r>
          </a:p>
          <a:p>
            <a:pPr algn="just">
              <a:buNone/>
            </a:pPr>
            <a:r>
              <a:rPr lang="en-US" dirty="0" smtClean="0"/>
              <a:t>• A high degree of motivation and satisfaction is available to employees through MBO. </a:t>
            </a:r>
          </a:p>
          <a:p>
            <a:pPr algn="just">
              <a:buNone/>
            </a:pPr>
            <a:r>
              <a:rPr lang="en-US" dirty="0" smtClean="0"/>
              <a:t>• Tries to relate the </a:t>
            </a:r>
            <a:r>
              <a:rPr lang="en-US" dirty="0" err="1" smtClean="0"/>
              <a:t>organisation</a:t>
            </a:r>
            <a:r>
              <a:rPr lang="en-US" dirty="0" smtClean="0"/>
              <a:t> goals with society goals.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The mnemonic S.M.A.R.T. is associated with the process of setting objectives in this paradigm. "SMART" objectives are: </a:t>
            </a:r>
          </a:p>
          <a:p>
            <a:pPr algn="just"/>
            <a:r>
              <a:rPr lang="en-US" dirty="0" smtClean="0"/>
              <a:t>Specific - Target a specific area for improvement.  </a:t>
            </a:r>
          </a:p>
          <a:p>
            <a:pPr algn="just"/>
            <a:r>
              <a:rPr lang="en-US" dirty="0" smtClean="0"/>
              <a:t>Measurable - Quantify or suggest an indicator of progress. </a:t>
            </a:r>
          </a:p>
          <a:p>
            <a:pPr algn="just"/>
            <a:r>
              <a:rPr lang="en-US" dirty="0" smtClean="0"/>
              <a:t>Assignable - Specify who will do it. </a:t>
            </a:r>
          </a:p>
          <a:p>
            <a:pPr algn="just"/>
            <a:r>
              <a:rPr lang="en-US" dirty="0" smtClean="0"/>
              <a:t>Realistic - State what results can realistically be achieved, given available resources. </a:t>
            </a:r>
          </a:p>
          <a:p>
            <a:pPr algn="just"/>
            <a:r>
              <a:rPr lang="en-US" dirty="0" smtClean="0"/>
              <a:t>Time-bound - Specify when the result(s) can be achieved.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Benefits of MBO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n-US" dirty="0" smtClean="0"/>
              <a:t>The benefits of MBO are as given below: </a:t>
            </a:r>
          </a:p>
          <a:p>
            <a:pPr algn="just">
              <a:buNone/>
            </a:pPr>
            <a:r>
              <a:rPr lang="en-US" dirty="0" smtClean="0"/>
              <a:t>• Provides a foundation of participative management. </a:t>
            </a:r>
          </a:p>
          <a:p>
            <a:pPr algn="just">
              <a:buNone/>
            </a:pPr>
            <a:r>
              <a:rPr lang="en-US" dirty="0" smtClean="0"/>
              <a:t>• Gives the criteria of evaluation. </a:t>
            </a:r>
          </a:p>
          <a:p>
            <a:pPr algn="just">
              <a:buNone/>
            </a:pPr>
            <a:r>
              <a:rPr lang="en-US" dirty="0" smtClean="0"/>
              <a:t>• Delegation of authority is easily done. </a:t>
            </a:r>
          </a:p>
          <a:p>
            <a:pPr algn="just">
              <a:buNone/>
            </a:pPr>
            <a:r>
              <a:rPr lang="en-US" dirty="0" smtClean="0"/>
              <a:t>• Systematic evaluation of the performance. </a:t>
            </a:r>
          </a:p>
          <a:p>
            <a:pPr algn="just">
              <a:buNone/>
            </a:pPr>
            <a:r>
              <a:rPr lang="en-US" dirty="0" smtClean="0"/>
              <a:t>• Managers are involved in setting objectives at various levels of management. </a:t>
            </a:r>
          </a:p>
          <a:p>
            <a:pPr algn="just">
              <a:buNone/>
            </a:pPr>
            <a:r>
              <a:rPr lang="en-US" dirty="0" smtClean="0"/>
              <a:t>• Motivates employees by job enrichment. </a:t>
            </a:r>
          </a:p>
          <a:p>
            <a:pPr algn="just">
              <a:buNone/>
            </a:pPr>
            <a:r>
              <a:rPr lang="en-US" dirty="0" smtClean="0"/>
              <a:t>• The responsibility of a worker is fixed through MBO. Provides a foundation for participative management and goal setting.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Process of MBO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The </a:t>
            </a:r>
            <a:r>
              <a:rPr lang="en-US" dirty="0" smtClean="0"/>
              <a:t>process of MBO constitutes of the following steps: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• </a:t>
            </a:r>
            <a:r>
              <a:rPr lang="en-US" dirty="0" smtClean="0"/>
              <a:t>defining </a:t>
            </a:r>
            <a:r>
              <a:rPr lang="en-US" dirty="0" err="1" smtClean="0"/>
              <a:t>organisational</a:t>
            </a:r>
            <a:r>
              <a:rPr lang="en-US" dirty="0" smtClean="0"/>
              <a:t> objectives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• </a:t>
            </a:r>
            <a:r>
              <a:rPr lang="en-US" dirty="0" smtClean="0"/>
              <a:t>goals of each section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• </a:t>
            </a:r>
            <a:r>
              <a:rPr lang="en-US" dirty="0" smtClean="0"/>
              <a:t>fixing key result areas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• </a:t>
            </a:r>
            <a:r>
              <a:rPr lang="en-US" dirty="0" smtClean="0"/>
              <a:t>setting subordinate objectives or targets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• </a:t>
            </a:r>
            <a:r>
              <a:rPr lang="en-US" dirty="0" smtClean="0"/>
              <a:t>matching resources with objectives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• </a:t>
            </a:r>
            <a:r>
              <a:rPr lang="en-US" dirty="0" smtClean="0"/>
              <a:t>periodical review meetings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• </a:t>
            </a:r>
            <a:r>
              <a:rPr lang="en-US" dirty="0" smtClean="0"/>
              <a:t>appraisal of activities 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• </a:t>
            </a:r>
            <a:r>
              <a:rPr lang="en-US" dirty="0" smtClean="0"/>
              <a:t>reappraisal of objectives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</TotalTime>
  <Words>462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MBO (MANAGEMENT BY OBJECTIVES)</vt:lpstr>
      <vt:lpstr>MBO (MANAGEMENT BY OBJECTIVES)</vt:lpstr>
      <vt:lpstr>Features of MBO</vt:lpstr>
      <vt:lpstr>Slide 4</vt:lpstr>
      <vt:lpstr>Benefits of MBO</vt:lpstr>
      <vt:lpstr>Process of MBO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MBO (MANAGEMENT BY OBJECTIVES)</dc:title>
  <dc:creator>Hp</dc:creator>
  <cp:lastModifiedBy>Hp</cp:lastModifiedBy>
  <cp:revision>1</cp:revision>
  <dcterms:created xsi:type="dcterms:W3CDTF">2024-12-01T11:45:28Z</dcterms:created>
  <dcterms:modified xsi:type="dcterms:W3CDTF">2024-12-01T11:50:39Z</dcterms:modified>
</cp:coreProperties>
</file>